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6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8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4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9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5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15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0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44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96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4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UE ACLR and BS ACS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Qualcomm Incorporated, []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38657" y="250372"/>
            <a:ext cx="1839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R4-1700289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3913" y="217714"/>
            <a:ext cx="722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WG4 Meeting #NR	</a:t>
            </a:r>
            <a:endParaRPr lang="en-GB" b="1" dirty="0" smtClean="0"/>
          </a:p>
          <a:p>
            <a:r>
              <a:rPr lang="en-US" b="1" dirty="0" smtClean="0"/>
              <a:t>Spokane</a:t>
            </a:r>
            <a:r>
              <a:rPr lang="en-US" b="1" dirty="0"/>
              <a:t>, USA, 17 – 19 January 2017</a:t>
            </a:r>
            <a:endParaRPr lang="en-US" b="1" i="1" dirty="0"/>
          </a:p>
          <a:p>
            <a:r>
              <a:rPr lang="en-US" b="1" dirty="0" smtClean="0"/>
              <a:t>AI 3.1.2.1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070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30GHz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05678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5 (Urban macro)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6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9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45GHz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60175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15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simulation results for 70GHz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07696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9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10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8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ACIR based on average of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Looking at the worst case across all scenarios the average UL ACIR are the following:</a:t>
            </a:r>
          </a:p>
          <a:p>
            <a:pPr lvl="1"/>
            <a:r>
              <a:rPr lang="en-US" dirty="0" smtClean="0"/>
              <a:t>15.2dB at 30GHz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9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Contribution on UE ACLR/ACS feasibility (values reported for 28/30GHz)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Contributions from Agenda Item 3.1.2</a:t>
            </a:r>
          </a:p>
          <a:p>
            <a:r>
              <a:rPr lang="en-GB" dirty="0" smtClean="0"/>
              <a:t>R4-1700160, UE </a:t>
            </a:r>
            <a:r>
              <a:rPr lang="en-GB" dirty="0"/>
              <a:t>ACLR/ACS requirements for 5G New </a:t>
            </a:r>
            <a:r>
              <a:rPr lang="en-GB" dirty="0" smtClean="0"/>
              <a:t>Radio, LG Electronics Inc.</a:t>
            </a:r>
          </a:p>
          <a:p>
            <a:pPr lvl="1"/>
            <a:r>
              <a:rPr lang="en-US" dirty="0" smtClean="0"/>
              <a:t>UE ACLR: 21dB</a:t>
            </a:r>
          </a:p>
          <a:p>
            <a:pPr lvl="1"/>
            <a:r>
              <a:rPr lang="en-US" dirty="0" smtClean="0"/>
              <a:t>UE ACS: 26dB</a:t>
            </a:r>
          </a:p>
          <a:p>
            <a:r>
              <a:rPr lang="en-US" dirty="0" smtClean="0"/>
              <a:t>R4-1700081, On ACLR in </a:t>
            </a:r>
            <a:r>
              <a:rPr lang="en-US" dirty="0" err="1" smtClean="0"/>
              <a:t>mmWave</a:t>
            </a:r>
            <a:r>
              <a:rPr lang="en-US" dirty="0" smtClean="0"/>
              <a:t> UE RF, Intel Corporation</a:t>
            </a:r>
          </a:p>
          <a:p>
            <a:pPr lvl="1"/>
            <a:r>
              <a:rPr lang="en-US" dirty="0" smtClean="0"/>
              <a:t>UE ACLR: 22dB at 28GHz</a:t>
            </a:r>
          </a:p>
          <a:p>
            <a:r>
              <a:rPr lang="en-US" dirty="0" smtClean="0"/>
              <a:t>R4-1700229, A feasible ACLR metric and operating point for mm-wave UE’s, Qualcomm Incorporated</a:t>
            </a:r>
          </a:p>
          <a:p>
            <a:pPr lvl="1"/>
            <a:r>
              <a:rPr lang="en-US" dirty="0" smtClean="0"/>
              <a:t>UE ACLR: 16dB at 28GHz [NOTE: to achieve at least 25% efficiency and 14dBm output power]</a:t>
            </a:r>
          </a:p>
          <a:p>
            <a:r>
              <a:rPr lang="pt-BR" dirty="0" smtClean="0"/>
              <a:t>R4-1700066, TP for 38.803: UE ACLR</a:t>
            </a:r>
          </a:p>
          <a:p>
            <a:pPr lvl="1"/>
            <a:r>
              <a:rPr lang="pt-BR" dirty="0" smtClean="0"/>
              <a:t>UE ACLR: 25dB</a:t>
            </a:r>
            <a:endParaRPr lang="en-US" dirty="0" smtClean="0"/>
          </a:p>
          <a:p>
            <a:r>
              <a:rPr lang="en-GB" dirty="0" smtClean="0"/>
              <a:t>R4-1700186, Consideration </a:t>
            </a:r>
            <a:r>
              <a:rPr lang="en-GB" dirty="0"/>
              <a:t>on ACLR_ACS values for WP </a:t>
            </a:r>
            <a:r>
              <a:rPr lang="en-GB" dirty="0" smtClean="0"/>
              <a:t>5D, CATT </a:t>
            </a:r>
          </a:p>
          <a:p>
            <a:pPr lvl="1"/>
            <a:r>
              <a:rPr lang="en-GB" dirty="0" smtClean="0"/>
              <a:t>UE ACLR: 28dB [Note: this paper was in a different agenda item]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2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ACLR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Unequal splitting is considered to derive UE ACLR and BS ACS from the ACIR</a:t>
            </a:r>
          </a:p>
          <a:p>
            <a:r>
              <a:rPr lang="en-US" dirty="0" smtClean="0"/>
              <a:t>The UL ACIR adopted to derive UE ACLR and BS ACS </a:t>
            </a:r>
            <a:r>
              <a:rPr lang="en-US" dirty="0" smtClean="0"/>
              <a:t>are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en-US" dirty="0" smtClean="0"/>
              <a:t>15.2dB at 30GHz 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r>
              <a:rPr lang="en-US" dirty="0" smtClean="0"/>
              <a:t>Based on simulation results, and considering the feasibility analysis, the </a:t>
            </a:r>
            <a:r>
              <a:rPr lang="en-US" dirty="0" smtClean="0"/>
              <a:t>agreed UE </a:t>
            </a:r>
            <a:r>
              <a:rPr lang="en-US" dirty="0" smtClean="0"/>
              <a:t>ACLR </a:t>
            </a:r>
            <a:r>
              <a:rPr lang="en-US" dirty="0" smtClean="0"/>
              <a:t>are:</a:t>
            </a:r>
            <a:endParaRPr lang="en-US" dirty="0" smtClean="0"/>
          </a:p>
          <a:p>
            <a:pPr lvl="1"/>
            <a:r>
              <a:rPr lang="en-US" b="1" dirty="0" smtClean="0"/>
              <a:t>17dB</a:t>
            </a:r>
            <a:r>
              <a:rPr lang="en-US" dirty="0" smtClean="0"/>
              <a:t> at 30GHz</a:t>
            </a:r>
          </a:p>
          <a:p>
            <a:pPr lvl="1"/>
            <a:r>
              <a:rPr lang="en-US" b="1" dirty="0" smtClean="0"/>
              <a:t>16dB</a:t>
            </a:r>
            <a:r>
              <a:rPr lang="en-US" dirty="0" smtClean="0"/>
              <a:t> at 45GHz</a:t>
            </a:r>
          </a:p>
          <a:p>
            <a:pPr lvl="1"/>
            <a:r>
              <a:rPr lang="en-US" b="1" dirty="0" smtClean="0"/>
              <a:t>15dB</a:t>
            </a:r>
            <a:r>
              <a:rPr lang="en-US" dirty="0" smtClean="0"/>
              <a:t> 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7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BS 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Given the agreed ACIR and UE ACLR values, to meet the target coexistence criteria, BS ACS </a:t>
            </a:r>
            <a:r>
              <a:rPr lang="en-US" dirty="0" smtClean="0"/>
              <a:t>should satisfy the following constraints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en-US" dirty="0" smtClean="0"/>
              <a:t>&gt;= [19.9/18.4] </a:t>
            </a:r>
            <a:r>
              <a:rPr lang="en-US" dirty="0"/>
              <a:t>dB at 30GHz</a:t>
            </a:r>
          </a:p>
          <a:p>
            <a:pPr lvl="1"/>
            <a:r>
              <a:rPr lang="en-US" dirty="0" smtClean="0"/>
              <a:t>&gt;= [20.6/18.6] </a:t>
            </a:r>
            <a:r>
              <a:rPr lang="en-US" dirty="0"/>
              <a:t>dB at 45GHz</a:t>
            </a:r>
          </a:p>
          <a:p>
            <a:pPr lvl="1"/>
            <a:r>
              <a:rPr lang="en-US" dirty="0" smtClean="0"/>
              <a:t>&gt;= [20/17.8] </a:t>
            </a:r>
            <a:r>
              <a:rPr lang="en-US" dirty="0"/>
              <a:t>dB at </a:t>
            </a:r>
            <a:r>
              <a:rPr lang="en-US" dirty="0" smtClean="0"/>
              <a:t>70GHz</a:t>
            </a:r>
          </a:p>
          <a:p>
            <a:r>
              <a:rPr lang="en-US" dirty="0" smtClean="0"/>
              <a:t>The agreed BS </a:t>
            </a:r>
            <a:r>
              <a:rPr lang="en-US" dirty="0" smtClean="0"/>
              <a:t>ACS </a:t>
            </a:r>
            <a:r>
              <a:rPr lang="en-US" dirty="0" smtClean="0"/>
              <a:t>values are:</a:t>
            </a:r>
            <a:endParaRPr lang="en-US" dirty="0" smtClean="0"/>
          </a:p>
          <a:p>
            <a:pPr lvl="1"/>
            <a:r>
              <a:rPr lang="en-US" b="1" dirty="0" smtClean="0"/>
              <a:t>24.5dB</a:t>
            </a:r>
            <a:r>
              <a:rPr lang="en-US" dirty="0" smtClean="0"/>
              <a:t> </a:t>
            </a:r>
            <a:r>
              <a:rPr lang="en-US" dirty="0"/>
              <a:t>at 30GHz</a:t>
            </a:r>
          </a:p>
          <a:p>
            <a:pPr lvl="1"/>
            <a:r>
              <a:rPr lang="en-US" b="1" dirty="0" smtClean="0"/>
              <a:t>23.5dB</a:t>
            </a:r>
            <a:r>
              <a:rPr lang="en-US" dirty="0" smtClean="0"/>
              <a:t> </a:t>
            </a:r>
            <a:r>
              <a:rPr lang="en-US" dirty="0"/>
              <a:t>at 45GHz</a:t>
            </a:r>
          </a:p>
          <a:p>
            <a:pPr lvl="1"/>
            <a:r>
              <a:rPr lang="en-US" b="1" dirty="0" smtClean="0"/>
              <a:t>22.5dB</a:t>
            </a:r>
            <a:r>
              <a:rPr lang="en-US" dirty="0" smtClean="0"/>
              <a:t> </a:t>
            </a:r>
            <a:r>
              <a:rPr lang="en-US" dirty="0"/>
              <a:t>at 70GHz</a:t>
            </a:r>
          </a:p>
          <a:p>
            <a:r>
              <a:rPr lang="en-US" dirty="0" smtClean="0"/>
              <a:t>Given the </a:t>
            </a:r>
            <a:r>
              <a:rPr lang="en-US" dirty="0" smtClean="0"/>
              <a:t>agreements </a:t>
            </a:r>
            <a:r>
              <a:rPr lang="en-US" dirty="0" smtClean="0"/>
              <a:t>on UE ACLR and BS ACLR results, the resulting DL ACIR </a:t>
            </a:r>
            <a:r>
              <a:rPr lang="en-US" dirty="0" smtClean="0"/>
              <a:t>are</a:t>
            </a:r>
            <a:endParaRPr lang="en-US" dirty="0" smtClean="0"/>
          </a:p>
          <a:p>
            <a:pPr lvl="1"/>
            <a:r>
              <a:rPr lang="en-US" dirty="0" smtClean="0"/>
              <a:t>16.3dB </a:t>
            </a:r>
            <a:r>
              <a:rPr lang="en-US" dirty="0"/>
              <a:t>at 30GHz</a:t>
            </a:r>
          </a:p>
          <a:p>
            <a:pPr lvl="1"/>
            <a:r>
              <a:rPr lang="en-US" dirty="0" smtClean="0"/>
              <a:t>15.3dB </a:t>
            </a:r>
            <a:r>
              <a:rPr lang="en-US" dirty="0"/>
              <a:t>at 45GHz</a:t>
            </a:r>
          </a:p>
          <a:p>
            <a:pPr lvl="1"/>
            <a:r>
              <a:rPr lang="en-US" dirty="0" smtClean="0"/>
              <a:t>14.3dB </a:t>
            </a:r>
            <a:r>
              <a:rPr lang="en-US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4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agreed UE ACLR and BS ACS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ACLR:</a:t>
            </a:r>
          </a:p>
          <a:p>
            <a:pPr lvl="1"/>
            <a:r>
              <a:rPr lang="en-US" b="1" dirty="0" smtClean="0"/>
              <a:t>17dB at 30GHz</a:t>
            </a:r>
          </a:p>
          <a:p>
            <a:pPr lvl="1"/>
            <a:r>
              <a:rPr lang="en-US" b="1" dirty="0" smtClean="0"/>
              <a:t>16dB </a:t>
            </a:r>
            <a:r>
              <a:rPr lang="en-US" b="1" dirty="0"/>
              <a:t>at </a:t>
            </a:r>
            <a:r>
              <a:rPr lang="en-US" b="1" dirty="0" smtClean="0"/>
              <a:t>45GHz</a:t>
            </a:r>
            <a:endParaRPr lang="en-US" b="1" dirty="0"/>
          </a:p>
          <a:p>
            <a:pPr lvl="1"/>
            <a:r>
              <a:rPr lang="en-US" b="1" dirty="0" smtClean="0"/>
              <a:t>15dB </a:t>
            </a:r>
            <a:r>
              <a:rPr lang="en-US" b="1" dirty="0"/>
              <a:t>at </a:t>
            </a:r>
            <a:r>
              <a:rPr lang="en-US" b="1" dirty="0" smtClean="0"/>
              <a:t>70GHz</a:t>
            </a:r>
            <a:endParaRPr lang="en-US" b="1" dirty="0"/>
          </a:p>
          <a:p>
            <a:r>
              <a:rPr lang="en-US" dirty="0" smtClean="0"/>
              <a:t>BS ACS:</a:t>
            </a:r>
          </a:p>
          <a:p>
            <a:pPr lvl="1"/>
            <a:r>
              <a:rPr lang="en-US" b="1" dirty="0" smtClean="0"/>
              <a:t>24.5dB </a:t>
            </a:r>
            <a:r>
              <a:rPr lang="en-US" b="1" dirty="0"/>
              <a:t>at 30GHz</a:t>
            </a:r>
          </a:p>
          <a:p>
            <a:pPr lvl="1"/>
            <a:r>
              <a:rPr lang="en-US" b="1" dirty="0" smtClean="0"/>
              <a:t>23.5dB </a:t>
            </a:r>
            <a:r>
              <a:rPr lang="en-US" b="1" dirty="0"/>
              <a:t>at 45GHz</a:t>
            </a:r>
          </a:p>
          <a:p>
            <a:pPr lvl="1"/>
            <a:r>
              <a:rPr lang="en-US" b="1" dirty="0" smtClean="0"/>
              <a:t>22.5dB </a:t>
            </a:r>
            <a:r>
              <a:rPr lang="en-US" b="1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4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1357</Words>
  <Application>Microsoft Office PowerPoint</Application>
  <PresentationFormat>Widescreen</PresentationFormat>
  <Paragraphs>1285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Way Forward on UE ACLR and BS ACS</vt:lpstr>
      <vt:lpstr>Summary of sim results for 30GHz</vt:lpstr>
      <vt:lpstr>Summary of sim results for 45GHz</vt:lpstr>
      <vt:lpstr>Summary of simulation results for 70GHz</vt:lpstr>
      <vt:lpstr>ACIR based on average of simulation results</vt:lpstr>
      <vt:lpstr>Contribution on UE ACLR/ACS feasibility (values reported for 28/30GHz)</vt:lpstr>
      <vt:lpstr>WF on UE ACLR </vt:lpstr>
      <vt:lpstr>WF on BS ACS</vt:lpstr>
      <vt:lpstr>Summary of agreed UE ACLR and BS ACS values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Papaleo, Marco</dc:creator>
  <cp:lastModifiedBy>Papaleo, Marco</cp:lastModifiedBy>
  <cp:revision>32</cp:revision>
  <dcterms:created xsi:type="dcterms:W3CDTF">2017-01-18T00:40:42Z</dcterms:created>
  <dcterms:modified xsi:type="dcterms:W3CDTF">2017-01-19T23:37:45Z</dcterms:modified>
</cp:coreProperties>
</file>